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7" r:id="rId2"/>
    <p:sldId id="257" r:id="rId3"/>
    <p:sldId id="258" r:id="rId4"/>
    <p:sldId id="259" r:id="rId5"/>
    <p:sldId id="260" r:id="rId6"/>
    <p:sldId id="266" r:id="rId7"/>
    <p:sldId id="262" r:id="rId8"/>
    <p:sldId id="261" r:id="rId9"/>
    <p:sldId id="265" r:id="rId10"/>
    <p:sldId id="263" r:id="rId11"/>
    <p:sldId id="270" r:id="rId12"/>
    <p:sldId id="286" r:id="rId13"/>
    <p:sldId id="282" r:id="rId14"/>
    <p:sldId id="267" r:id="rId15"/>
    <p:sldId id="281" r:id="rId16"/>
    <p:sldId id="268" r:id="rId17"/>
    <p:sldId id="269" r:id="rId18"/>
    <p:sldId id="284" r:id="rId19"/>
    <p:sldId id="271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5" r:id="rId2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3" autoAdjust="0"/>
    <p:restoredTop sz="93404" autoAdjust="0"/>
  </p:normalViewPr>
  <p:slideViewPr>
    <p:cSldViewPr snapToGrid="0" snapToObjects="1">
      <p:cViewPr>
        <p:scale>
          <a:sx n="156" d="100"/>
          <a:sy n="156" d="100"/>
        </p:scale>
        <p:origin x="-528" y="-22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2.jpeg"/><Relationship Id="rId8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Relationship Id="rId3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Relationship Id="rId3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Relationship Id="rId3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Relationship Id="rId3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Relationship Id="rId3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3686053" y="1410025"/>
            <a:ext cx="1826846" cy="1892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348" y="3204738"/>
            <a:ext cx="227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otham-XLight"/>
                <a:cs typeface="Gotham-XLight"/>
              </a:rPr>
              <a:t>SafetyNet</a:t>
            </a:r>
            <a:endParaRPr lang="en-US" sz="2400" dirty="0">
              <a:solidFill>
                <a:srgbClr val="FF0000"/>
              </a:solidFill>
              <a:latin typeface="Gotham-XLight"/>
              <a:cs typeface="Gotham-X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364" y="3954653"/>
            <a:ext cx="650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A rapid response disaster relief system</a:t>
            </a:r>
            <a:endParaRPr lang="en-US" dirty="0">
              <a:solidFill>
                <a:srgbClr val="000000"/>
              </a:solidFill>
              <a:latin typeface="Gotham-XLight"/>
              <a:cs typeface="Gotham-XLight"/>
            </a:endParaRPr>
          </a:p>
        </p:txBody>
      </p:sp>
    </p:spTree>
    <p:extLst>
      <p:ext uri="{BB962C8B-B14F-4D97-AF65-F5344CB8AC3E}">
        <p14:creationId xmlns:p14="http://schemas.microsoft.com/office/powerpoint/2010/main" val="80394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EMA_logo.g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956" y="2850824"/>
            <a:ext cx="5669744" cy="2009530"/>
          </a:xfrm>
          <a:prstGeom prst="rect">
            <a:avLst/>
          </a:prstGeom>
        </p:spPr>
      </p:pic>
      <p:pic>
        <p:nvPicPr>
          <p:cNvPr id="4" name="Picture 3" descr="American Red Cross log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1" y="1074614"/>
            <a:ext cx="4674577" cy="1611924"/>
          </a:xfrm>
          <a:prstGeom prst="rect">
            <a:avLst/>
          </a:prstGeom>
        </p:spPr>
      </p:pic>
      <p:pic>
        <p:nvPicPr>
          <p:cNvPr id="5" name="Picture 4" descr="national guar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857" y="1146844"/>
            <a:ext cx="3069865" cy="1488251"/>
          </a:xfrm>
          <a:prstGeom prst="rect">
            <a:avLst/>
          </a:prstGeom>
        </p:spPr>
      </p:pic>
      <p:pic>
        <p:nvPicPr>
          <p:cNvPr id="7" name="Picture 6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3" y="2277206"/>
            <a:ext cx="1139151" cy="10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27" y="0"/>
            <a:ext cx="226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Safe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068" y="4132785"/>
            <a:ext cx="511223" cy="332154"/>
          </a:xfrm>
          <a:prstGeom prst="rect">
            <a:avLst/>
          </a:prstGeom>
        </p:spPr>
      </p:pic>
      <p:pic>
        <p:nvPicPr>
          <p:cNvPr id="8" name="Picture 7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429" r="1"/>
          <a:stretch/>
        </p:blipFill>
        <p:spPr>
          <a:xfrm>
            <a:off x="4856667" y="2072639"/>
            <a:ext cx="126528" cy="420077"/>
          </a:xfrm>
          <a:prstGeom prst="rect">
            <a:avLst/>
          </a:prstGeom>
        </p:spPr>
      </p:pic>
      <p:pic>
        <p:nvPicPr>
          <p:cNvPr id="9" name="Picture 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60"/>
          <a:stretch/>
        </p:blipFill>
        <p:spPr>
          <a:xfrm>
            <a:off x="7081829" y="1297847"/>
            <a:ext cx="406242" cy="330592"/>
          </a:xfrm>
          <a:prstGeom prst="rect">
            <a:avLst/>
          </a:prstGeom>
        </p:spPr>
      </p:pic>
      <p:pic>
        <p:nvPicPr>
          <p:cNvPr id="10" name="Picture 9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516" y="2916860"/>
            <a:ext cx="572867" cy="372206"/>
          </a:xfrm>
          <a:prstGeom prst="rect">
            <a:avLst/>
          </a:prstGeom>
        </p:spPr>
      </p:pic>
      <p:pic>
        <p:nvPicPr>
          <p:cNvPr id="11" name="Picture 1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6014987" y="1564639"/>
            <a:ext cx="128242" cy="420077"/>
          </a:xfrm>
          <a:prstGeom prst="rect">
            <a:avLst/>
          </a:prstGeom>
        </p:spPr>
      </p:pic>
      <p:pic>
        <p:nvPicPr>
          <p:cNvPr id="12" name="Picture 1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98"/>
          <a:stretch/>
        </p:blipFill>
        <p:spPr>
          <a:xfrm>
            <a:off x="5951483" y="3416297"/>
            <a:ext cx="262510" cy="4200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9922" y="0"/>
            <a:ext cx="29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Disaster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7231" y="0"/>
            <a:ext cx="0" cy="571500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529" r="41105"/>
          <a:stretch/>
        </p:blipFill>
        <p:spPr>
          <a:xfrm>
            <a:off x="7257146" y="3060372"/>
            <a:ext cx="138140" cy="420077"/>
          </a:xfrm>
          <a:prstGeom prst="rect">
            <a:avLst/>
          </a:prstGeom>
        </p:spPr>
      </p:pic>
      <p:pic>
        <p:nvPicPr>
          <p:cNvPr id="19" name="Picture 1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4768070" y="4265245"/>
            <a:ext cx="88597" cy="326293"/>
          </a:xfrm>
          <a:prstGeom prst="rect">
            <a:avLst/>
          </a:prstGeom>
        </p:spPr>
      </p:pic>
      <p:pic>
        <p:nvPicPr>
          <p:cNvPr id="20" name="Picture 19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256"/>
          <a:stretch/>
        </p:blipFill>
        <p:spPr>
          <a:xfrm flipH="1">
            <a:off x="2488103" y="3669322"/>
            <a:ext cx="250495" cy="420077"/>
          </a:xfrm>
          <a:prstGeom prst="rect">
            <a:avLst/>
          </a:prstGeom>
        </p:spPr>
      </p:pic>
      <p:pic>
        <p:nvPicPr>
          <p:cNvPr id="21" name="Picture 2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05"/>
          <a:stretch/>
        </p:blipFill>
        <p:spPr>
          <a:xfrm flipH="1">
            <a:off x="8359708" y="2395948"/>
            <a:ext cx="398885" cy="420077"/>
          </a:xfrm>
          <a:prstGeom prst="rect">
            <a:avLst/>
          </a:prstGeom>
        </p:spPr>
      </p:pic>
      <p:pic>
        <p:nvPicPr>
          <p:cNvPr id="22" name="Picture 2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47" r="37724"/>
          <a:stretch/>
        </p:blipFill>
        <p:spPr>
          <a:xfrm flipH="1">
            <a:off x="3789360" y="1354600"/>
            <a:ext cx="194432" cy="306403"/>
          </a:xfrm>
          <a:prstGeom prst="rect">
            <a:avLst/>
          </a:prstGeom>
        </p:spPr>
      </p:pic>
      <p:pic>
        <p:nvPicPr>
          <p:cNvPr id="23" name="Picture 22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75" r="40319"/>
          <a:stretch/>
        </p:blipFill>
        <p:spPr>
          <a:xfrm>
            <a:off x="2349733" y="2111910"/>
            <a:ext cx="117056" cy="330592"/>
          </a:xfrm>
          <a:prstGeom prst="rect">
            <a:avLst/>
          </a:prstGeom>
        </p:spPr>
      </p:pic>
      <p:pic>
        <p:nvPicPr>
          <p:cNvPr id="24" name="Picture 23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5907784" y="4794670"/>
            <a:ext cx="107203" cy="394814"/>
          </a:xfrm>
          <a:prstGeom prst="rect">
            <a:avLst/>
          </a:prstGeom>
        </p:spPr>
      </p:pic>
      <p:pic>
        <p:nvPicPr>
          <p:cNvPr id="25" name="Picture 24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3596766" y="4285564"/>
            <a:ext cx="128242" cy="4200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0" y="968716"/>
            <a:ext cx="1139151" cy="1016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7" y="3575538"/>
            <a:ext cx="1139151" cy="1016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578235">
            <a:off x="2516420" y="2458547"/>
            <a:ext cx="796777" cy="28770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66393">
            <a:off x="2747978" y="4080806"/>
            <a:ext cx="750111" cy="2877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2666316" y="3498248"/>
            <a:ext cx="655292" cy="28770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4141122" y="2553432"/>
            <a:ext cx="655292" cy="28770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28961">
            <a:off x="5112050" y="1950763"/>
            <a:ext cx="655292" cy="28770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>
            <a:off x="3840679" y="4358621"/>
            <a:ext cx="750111" cy="287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619036">
            <a:off x="5047379" y="4589334"/>
            <a:ext cx="750111" cy="2877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747894">
            <a:off x="6244142" y="1517153"/>
            <a:ext cx="655292" cy="287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5108253" y="3905046"/>
            <a:ext cx="750111" cy="2877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107996">
            <a:off x="4109043" y="1810976"/>
            <a:ext cx="655292" cy="287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6139104" y="3283935"/>
            <a:ext cx="750111" cy="287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7559949" y="2852894"/>
            <a:ext cx="750111" cy="28770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3021651">
            <a:off x="7272128" y="3625280"/>
            <a:ext cx="750111" cy="28770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504385" y="143828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>
            <a:off x="3584308" y="224039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/>
          <p:cNvSpPr/>
          <p:nvPr/>
        </p:nvSpPr>
        <p:spPr>
          <a:xfrm>
            <a:off x="4714578" y="169906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Arrow 41"/>
          <p:cNvSpPr/>
          <p:nvPr/>
        </p:nvSpPr>
        <p:spPr>
          <a:xfrm>
            <a:off x="5797490" y="1344646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2120145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Arrow 48"/>
          <p:cNvSpPr/>
          <p:nvPr/>
        </p:nvSpPr>
        <p:spPr>
          <a:xfrm>
            <a:off x="7647184" y="2559387"/>
            <a:ext cx="671550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Arrow 50"/>
          <p:cNvSpPr/>
          <p:nvPr/>
        </p:nvSpPr>
        <p:spPr>
          <a:xfrm>
            <a:off x="5971601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>
            <a:off x="4647810" y="3532049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>
            <a:off x="6410279" y="4264707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Arrow 64"/>
          <p:cNvSpPr/>
          <p:nvPr/>
        </p:nvSpPr>
        <p:spPr>
          <a:xfrm>
            <a:off x="4590790" y="4967598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Arrow 65"/>
          <p:cNvSpPr/>
          <p:nvPr/>
        </p:nvSpPr>
        <p:spPr>
          <a:xfrm>
            <a:off x="2289757" y="448438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Arrow 66"/>
          <p:cNvSpPr/>
          <p:nvPr/>
        </p:nvSpPr>
        <p:spPr>
          <a:xfrm>
            <a:off x="3524534" y="418930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SafetyNe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1" grpId="0" animBg="1"/>
      <p:bldP spid="53" grpId="0" animBg="1"/>
      <p:bldP spid="54" grpId="0" animBg="1"/>
      <p:bldP spid="65" grpId="0" animBg="1"/>
      <p:bldP spid="66" grpId="0" animBg="1"/>
      <p:bldP spid="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3" y="2422956"/>
            <a:ext cx="1139151" cy="72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27" y="0"/>
            <a:ext cx="226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Safe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12" y="4132785"/>
            <a:ext cx="424135" cy="332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67" y="2111337"/>
            <a:ext cx="126528" cy="342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29" y="1304072"/>
            <a:ext cx="406242" cy="318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10" y="2916860"/>
            <a:ext cx="475278" cy="372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87" y="1601016"/>
            <a:ext cx="128242" cy="347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83" y="3467362"/>
            <a:ext cx="262510" cy="3179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9922" y="0"/>
            <a:ext cx="29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Disaster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7231" y="0"/>
            <a:ext cx="0" cy="571500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6" y="3083346"/>
            <a:ext cx="138140" cy="3741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070" y="4308416"/>
            <a:ext cx="88597" cy="239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8103" y="3727663"/>
            <a:ext cx="250495" cy="3033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9708" y="2449797"/>
            <a:ext cx="398885" cy="3123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9360" y="1390055"/>
            <a:ext cx="194432" cy="235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33" y="2118693"/>
            <a:ext cx="117056" cy="3170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784" y="4846906"/>
            <a:ext cx="107203" cy="2903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766" y="4321941"/>
            <a:ext cx="128242" cy="34732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0" y="1114466"/>
            <a:ext cx="1139151" cy="724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7" y="3721288"/>
            <a:ext cx="1139151" cy="724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1585">
            <a:off x="2771677" y="2458547"/>
            <a:ext cx="286262" cy="28770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3704">
            <a:off x="2979902" y="4080806"/>
            <a:ext cx="286262" cy="2877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938">
            <a:off x="2850831" y="3498248"/>
            <a:ext cx="286262" cy="28770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508">
            <a:off x="4325637" y="2553432"/>
            <a:ext cx="286262" cy="28770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28961">
            <a:off x="5112050" y="1950763"/>
            <a:ext cx="655292" cy="28770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>
            <a:off x="3840679" y="4358621"/>
            <a:ext cx="750111" cy="287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619036">
            <a:off x="5047379" y="4589334"/>
            <a:ext cx="750111" cy="2877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747894">
            <a:off x="6244142" y="1517153"/>
            <a:ext cx="655292" cy="287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5108253" y="3905046"/>
            <a:ext cx="750111" cy="2877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107996">
            <a:off x="4109043" y="1810976"/>
            <a:ext cx="655292" cy="287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6139104" y="3283935"/>
            <a:ext cx="750111" cy="287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7559949" y="2852894"/>
            <a:ext cx="750111" cy="28770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3021651">
            <a:off x="7272128" y="3625280"/>
            <a:ext cx="750111" cy="28770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504385" y="143828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>
            <a:off x="3584308" y="224039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/>
          <p:cNvSpPr/>
          <p:nvPr/>
        </p:nvSpPr>
        <p:spPr>
          <a:xfrm>
            <a:off x="4714578" y="169906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Arrow 41"/>
          <p:cNvSpPr/>
          <p:nvPr/>
        </p:nvSpPr>
        <p:spPr>
          <a:xfrm>
            <a:off x="5797490" y="1344646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2120145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Arrow 48"/>
          <p:cNvSpPr/>
          <p:nvPr/>
        </p:nvSpPr>
        <p:spPr>
          <a:xfrm>
            <a:off x="7647184" y="2559387"/>
            <a:ext cx="671550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Arrow 50"/>
          <p:cNvSpPr/>
          <p:nvPr/>
        </p:nvSpPr>
        <p:spPr>
          <a:xfrm>
            <a:off x="5971601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>
            <a:off x="4647810" y="3532049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>
            <a:off x="6410279" y="4264707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Arrow 64"/>
          <p:cNvSpPr/>
          <p:nvPr/>
        </p:nvSpPr>
        <p:spPr>
          <a:xfrm>
            <a:off x="4590790" y="4967598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Arrow 65"/>
          <p:cNvSpPr/>
          <p:nvPr/>
        </p:nvSpPr>
        <p:spPr>
          <a:xfrm>
            <a:off x="2289757" y="448438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Arrow 66"/>
          <p:cNvSpPr/>
          <p:nvPr/>
        </p:nvSpPr>
        <p:spPr>
          <a:xfrm>
            <a:off x="3524534" y="418930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SafetyNet.jpg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1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1" grpId="0" animBg="1"/>
      <p:bldP spid="53" grpId="0" animBg="1"/>
      <p:bldP spid="54" grpId="0" animBg="1"/>
      <p:bldP spid="65" grpId="0" animBg="1"/>
      <p:bldP spid="66" grpId="0" animBg="1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amaged-pho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3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-Net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227950"/>
            <a:ext cx="3322967" cy="4985958"/>
          </a:xfrm>
          <a:prstGeom prst="rect">
            <a:avLst/>
          </a:prstGeom>
        </p:spPr>
      </p:pic>
      <p:pic>
        <p:nvPicPr>
          <p:cNvPr id="3" name="Picture 2" descr="Safety-Net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07" y="227950"/>
            <a:ext cx="3322966" cy="4985958"/>
          </a:xfrm>
          <a:prstGeom prst="rect">
            <a:avLst/>
          </a:prstGeom>
        </p:spPr>
      </p:pic>
      <p:pic>
        <p:nvPicPr>
          <p:cNvPr id="8" name="Picture 7" descr="Safety-Net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50" y="227950"/>
            <a:ext cx="3322966" cy="4985958"/>
          </a:xfrm>
          <a:prstGeom prst="rect">
            <a:avLst/>
          </a:prstGeom>
        </p:spPr>
      </p:pic>
      <p:pic>
        <p:nvPicPr>
          <p:cNvPr id="9" name="Picture 8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741"/>
          <a:stretch/>
        </p:blipFill>
        <p:spPr>
          <a:xfrm>
            <a:off x="0" y="0"/>
            <a:ext cx="91440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7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ebs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Demo</a:t>
            </a:r>
            <a:endParaRPr lang="en-US" sz="7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7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The Process</a:t>
            </a:r>
            <a:endParaRPr lang="en-US" sz="7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5" name="Picture 4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9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4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Persona Creation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_02061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25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High-Level Conceptualization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5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25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9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5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Paper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7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Medium-Fidelity Interactive Mobile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3" name="Picture 2" descr="scree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1" y="333781"/>
            <a:ext cx="2638236" cy="5154707"/>
          </a:xfrm>
          <a:prstGeom prst="rect">
            <a:avLst/>
          </a:prstGeom>
        </p:spPr>
      </p:pic>
      <p:pic>
        <p:nvPicPr>
          <p:cNvPr id="5" name="Picture 4" descr="screen_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47" y="333781"/>
            <a:ext cx="2638236" cy="5154707"/>
          </a:xfrm>
          <a:prstGeom prst="rect">
            <a:avLst/>
          </a:prstGeom>
        </p:spPr>
      </p:pic>
      <p:pic>
        <p:nvPicPr>
          <p:cNvPr id="6" name="Picture 5" descr="screen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30" y="333781"/>
            <a:ext cx="2638236" cy="5154707"/>
          </a:xfrm>
          <a:prstGeom prst="rect">
            <a:avLst/>
          </a:prstGeom>
        </p:spPr>
      </p:pic>
      <p:pic>
        <p:nvPicPr>
          <p:cNvPr id="8" name="Picture 7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5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25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7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5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Paper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53151" y="480321"/>
            <a:ext cx="3204787" cy="4959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Logo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IMAG25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2" y="480321"/>
            <a:ext cx="2795695" cy="4959320"/>
          </a:xfrm>
          <a:prstGeom prst="rect">
            <a:avLst/>
          </a:prstGeom>
        </p:spPr>
      </p:pic>
      <p:pic>
        <p:nvPicPr>
          <p:cNvPr id="7" name="Picture 6" descr="IMAG25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64" y="480321"/>
            <a:ext cx="2795695" cy="4959320"/>
          </a:xfrm>
          <a:prstGeom prst="rect">
            <a:avLst/>
          </a:prstGeom>
        </p:spPr>
      </p:pic>
      <p:pic>
        <p:nvPicPr>
          <p:cNvPr id="9" name="Picture 8" descr="safetyne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91"/>
          <a:stretch/>
        </p:blipFill>
        <p:spPr>
          <a:xfrm>
            <a:off x="5893131" y="602439"/>
            <a:ext cx="3157659" cy="3118012"/>
          </a:xfrm>
          <a:prstGeom prst="rect">
            <a:avLst/>
          </a:prstGeom>
        </p:spPr>
      </p:pic>
      <p:pic>
        <p:nvPicPr>
          <p:cNvPr id="11" name="Picture 10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20791" r="58585" b="28293"/>
          <a:stretch/>
        </p:blipFill>
        <p:spPr>
          <a:xfrm>
            <a:off x="5987678" y="3799896"/>
            <a:ext cx="1466139" cy="1599569"/>
          </a:xfrm>
          <a:prstGeom prst="rect">
            <a:avLst/>
          </a:prstGeom>
        </p:spPr>
      </p:pic>
      <p:pic>
        <p:nvPicPr>
          <p:cNvPr id="12" name="Picture 11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9" t="20791" r="16630" b="28293"/>
          <a:stretch/>
        </p:blipFill>
        <p:spPr>
          <a:xfrm>
            <a:off x="7548338" y="3799896"/>
            <a:ext cx="1298685" cy="15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Thank You</a:t>
            </a:r>
            <a:endParaRPr lang="en-US" sz="7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5" name="Picture 4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3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eball-Stadium-Sports-People-California-San-Francisco-148250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5m-earthquake-in-north-california-february-13-20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602" y="254000"/>
            <a:ext cx="6538784" cy="51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3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press_structure-1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rthquake-in-Haiti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1266" b="699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9048_1280x7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90179"/>
            <a:ext cx="8229600" cy="9525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What do I do now?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00477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3686053" y="1410025"/>
            <a:ext cx="1826846" cy="1892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348" y="3204738"/>
            <a:ext cx="227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otham-XLight"/>
                <a:cs typeface="Gotham-XLight"/>
              </a:rPr>
              <a:t>SafetyNet</a:t>
            </a:r>
            <a:endParaRPr lang="en-US" sz="2400" dirty="0">
              <a:solidFill>
                <a:srgbClr val="FF0000"/>
              </a:solidFill>
              <a:latin typeface="Gotham-XLight"/>
              <a:cs typeface="Gotham-X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364" y="3954653"/>
            <a:ext cx="650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A rapid response disaster relief system</a:t>
            </a:r>
            <a:endParaRPr lang="en-US" dirty="0">
              <a:solidFill>
                <a:srgbClr val="000000"/>
              </a:solidFill>
              <a:latin typeface="Gotham-XLight"/>
              <a:cs typeface="Gotham-XLight"/>
            </a:endParaRPr>
          </a:p>
        </p:txBody>
      </p:sp>
    </p:spTree>
    <p:extLst>
      <p:ext uri="{BB962C8B-B14F-4D97-AF65-F5344CB8AC3E}">
        <p14:creationId xmlns:p14="http://schemas.microsoft.com/office/powerpoint/2010/main" val="29626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401</TotalTime>
  <Words>74</Words>
  <Application>Microsoft Macintosh PowerPoint</Application>
  <PresentationFormat>On-screen Show (16:10)</PresentationFormat>
  <Paragraphs>21</Paragraphs>
  <Slides>28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49</cp:revision>
  <dcterms:created xsi:type="dcterms:W3CDTF">2014-09-21T03:19:36Z</dcterms:created>
  <dcterms:modified xsi:type="dcterms:W3CDTF">2014-09-21T14:40:54Z</dcterms:modified>
</cp:coreProperties>
</file>